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459" r:id="rId2"/>
    <p:sldId id="460" r:id="rId3"/>
    <p:sldId id="477" r:id="rId4"/>
    <p:sldId id="478" r:id="rId5"/>
    <p:sldId id="518" r:id="rId6"/>
    <p:sldId id="520" r:id="rId7"/>
    <p:sldId id="521" r:id="rId8"/>
    <p:sldId id="522" r:id="rId9"/>
    <p:sldId id="523" r:id="rId10"/>
    <p:sldId id="524" r:id="rId11"/>
    <p:sldId id="525" r:id="rId12"/>
    <p:sldId id="805" r:id="rId13"/>
    <p:sldId id="545" r:id="rId14"/>
    <p:sldId id="546" r:id="rId15"/>
    <p:sldId id="547" r:id="rId16"/>
    <p:sldId id="548" r:id="rId17"/>
    <p:sldId id="758" r:id="rId18"/>
    <p:sldId id="808" r:id="rId19"/>
    <p:sldId id="809" r:id="rId20"/>
    <p:sldId id="810" r:id="rId21"/>
    <p:sldId id="811" r:id="rId22"/>
    <p:sldId id="812" r:id="rId23"/>
    <p:sldId id="813" r:id="rId24"/>
    <p:sldId id="814" r:id="rId25"/>
    <p:sldId id="815" r:id="rId26"/>
    <p:sldId id="816" r:id="rId27"/>
    <p:sldId id="817" r:id="rId28"/>
    <p:sldId id="605" r:id="rId29"/>
    <p:sldId id="540" r:id="rId30"/>
    <p:sldId id="763" r:id="rId31"/>
    <p:sldId id="807" r:id="rId32"/>
    <p:sldId id="761" r:id="rId33"/>
    <p:sldId id="759" r:id="rId34"/>
    <p:sldId id="818" r:id="rId35"/>
    <p:sldId id="776" r:id="rId36"/>
    <p:sldId id="791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>
      <p:cViewPr varScale="1">
        <p:scale>
          <a:sx n="97" d="100"/>
          <a:sy n="97" d="100"/>
        </p:scale>
        <p:origin x="17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20/02/2023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26-02-2023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>
                <a:solidFill>
                  <a:schemeClr val="bg1"/>
                </a:solidFill>
              </a:rPr>
              <a:t>You are riding on our praise oh Lord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Here I am to Worship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3266032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56329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stepped down 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Opened my eyes let me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Beauty that made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heart adore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Hope of a life spent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776530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all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so highly exalted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Glorious in heaven above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Humbly You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earth You created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for love's sake became poor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84553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538617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Heart Of Worship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2296522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7621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the music fades all is stripped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simply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Longing just to bring something that's of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will bless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14843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6864684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908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endless worth no one could express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Though I'm weak and poor all I have is Yours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single breath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74602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A169F-C27F-5CBF-5A1A-0E3C97736E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" r="12416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381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F080DD-9A55-9387-699C-C853F1D6DE70}"/>
              </a:ext>
            </a:extLst>
          </p:cNvPr>
          <p:cNvSpPr txBox="1"/>
          <p:nvPr/>
        </p:nvSpPr>
        <p:spPr>
          <a:xfrm>
            <a:off x="323528" y="620688"/>
            <a:ext cx="813690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Want to grow in the prophetic gift? Hear about what might be saying to his church? A great mix of prophets, teachers and apostles speaking at this RM event. 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 err="1">
                <a:solidFill>
                  <a:schemeClr val="bg1"/>
                </a:solidFill>
              </a:rPr>
              <a:t>Idayat</a:t>
            </a:r>
            <a:r>
              <a:rPr lang="en-GB" sz="3600" dirty="0">
                <a:solidFill>
                  <a:schemeClr val="bg1"/>
                </a:solidFill>
              </a:rPr>
              <a:t> (</a:t>
            </a:r>
            <a:r>
              <a:rPr lang="en-GB" sz="3600" dirty="0" err="1">
                <a:solidFill>
                  <a:schemeClr val="bg1"/>
                </a:solidFill>
              </a:rPr>
              <a:t>Bisi</a:t>
            </a:r>
            <a:r>
              <a:rPr lang="en-GB" sz="3600" dirty="0">
                <a:solidFill>
                  <a:schemeClr val="bg1"/>
                </a:solidFill>
              </a:rPr>
              <a:t>) is coordinating to take a group up there or can meet you up there in Cambridge. 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Book in or get in touch with </a:t>
            </a:r>
            <a:r>
              <a:rPr lang="en-GB" sz="3600" dirty="0" err="1">
                <a:solidFill>
                  <a:schemeClr val="bg1"/>
                </a:solidFill>
              </a:rPr>
              <a:t>Idayat</a:t>
            </a:r>
            <a:r>
              <a:rPr lang="en-GB" sz="3600" dirty="0">
                <a:solidFill>
                  <a:schemeClr val="bg1"/>
                </a:solidFill>
              </a:rPr>
              <a:t> for more info. 07863 226079</a:t>
            </a:r>
          </a:p>
        </p:txBody>
      </p:sp>
    </p:spTree>
    <p:extLst>
      <p:ext uri="{BB962C8B-B14F-4D97-AF65-F5344CB8AC3E}">
        <p14:creationId xmlns:p14="http://schemas.microsoft.com/office/powerpoint/2010/main" val="19235409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y should I be on ChurchSuite_">
            <a:hlinkClick r:id="" action="ppaction://media"/>
            <a:extLst>
              <a:ext uri="{FF2B5EF4-FFF2-40B4-BE49-F238E27FC236}">
                <a16:creationId xmlns:a16="http://schemas.microsoft.com/office/drawing/2014/main" id="{DB4587D4-459E-5B1B-96A6-5D67915F23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441" y="54868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8985B91-7EF3-00B5-FD6A-DBB060D03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0" y="457200"/>
            <a:ext cx="5943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186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A61D4F-060E-5A55-03EE-7E8A9F68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96" y="295942"/>
            <a:ext cx="7474808" cy="62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33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3346</TotalTime>
  <Words>897</Words>
  <Application>Microsoft Office PowerPoint</Application>
  <PresentationFormat>On-screen Show (4:3)</PresentationFormat>
  <Paragraphs>160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260</cp:revision>
  <dcterms:created xsi:type="dcterms:W3CDTF">2019-09-23T12:06:27Z</dcterms:created>
  <dcterms:modified xsi:type="dcterms:W3CDTF">2023-02-20T12:31:01Z</dcterms:modified>
</cp:coreProperties>
</file>

<file path=docProps/thumbnail.jpeg>
</file>